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3C9CD9-F3E1-ECFC-89E5-DEC6626255CE}" v="97" dt="2021-09-08T22:47:26.972"/>
    <p1510:client id="{3F7FDDB9-0ED8-4E77-BB7D-2AF4FF9B6102}" v="2" dt="2021-09-09T16:37:00.767"/>
    <p1510:client id="{5E0A183B-9C55-6639-6961-1835534B0A99}" v="247" dt="2021-09-09T16:32:04.822"/>
    <p1510:client id="{62BD08BD-FE5E-4BEE-A294-0DDF96C2F605}" v="190" dt="2021-09-09T00:10:37.7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90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uh, Emily (houhe)" userId="S::houhe@ucmail.uc.edu::aed76122-f7ad-44a9-b11a-17a420bec055" providerId="AD" clId="Web-{203C9CD9-F3E1-ECFC-89E5-DEC6626255CE}"/>
    <pc:docChg chg="modSld">
      <pc:chgData name="Houh, Emily (houhe)" userId="S::houhe@ucmail.uc.edu::aed76122-f7ad-44a9-b11a-17a420bec055" providerId="AD" clId="Web-{203C9CD9-F3E1-ECFC-89E5-DEC6626255CE}" dt="2021-09-08T22:47:24.722" v="64" actId="20577"/>
      <pc:docMkLst>
        <pc:docMk/>
      </pc:docMkLst>
      <pc:sldChg chg="modSp">
        <pc:chgData name="Houh, Emily (houhe)" userId="S::houhe@ucmail.uc.edu::aed76122-f7ad-44a9-b11a-17a420bec055" providerId="AD" clId="Web-{203C9CD9-F3E1-ECFC-89E5-DEC6626255CE}" dt="2021-09-08T22:47:24.722" v="64" actId="20577"/>
        <pc:sldMkLst>
          <pc:docMk/>
          <pc:sldMk cId="0" sldId="257"/>
        </pc:sldMkLst>
        <pc:spChg chg="mod">
          <ac:chgData name="Houh, Emily (houhe)" userId="S::houhe@ucmail.uc.edu::aed76122-f7ad-44a9-b11a-17a420bec055" providerId="AD" clId="Web-{203C9CD9-F3E1-ECFC-89E5-DEC6626255CE}" dt="2021-09-08T22:47:24.722" v="64" actId="20577"/>
          <ac:spMkLst>
            <pc:docMk/>
            <pc:sldMk cId="0" sldId="257"/>
            <ac:spMk id="60" creationId="{00000000-0000-0000-0000-000000000000}"/>
          </ac:spMkLst>
        </pc:spChg>
        <pc:spChg chg="mod">
          <ac:chgData name="Houh, Emily (houhe)" userId="S::houhe@ucmail.uc.edu::aed76122-f7ad-44a9-b11a-17a420bec055" providerId="AD" clId="Web-{203C9CD9-F3E1-ECFC-89E5-DEC6626255CE}" dt="2021-09-08T22:45:01.893" v="34" actId="20577"/>
          <ac:spMkLst>
            <pc:docMk/>
            <pc:sldMk cId="0" sldId="257"/>
            <ac:spMk id="61" creationId="{00000000-0000-0000-0000-000000000000}"/>
          </ac:spMkLst>
        </pc:spChg>
        <pc:spChg chg="mod">
          <ac:chgData name="Houh, Emily (houhe)" userId="S::houhe@ucmail.uc.edu::aed76122-f7ad-44a9-b11a-17a420bec055" providerId="AD" clId="Web-{203C9CD9-F3E1-ECFC-89E5-DEC6626255CE}" dt="2021-09-08T22:45:54.221" v="38" actId="20577"/>
          <ac:spMkLst>
            <pc:docMk/>
            <pc:sldMk cId="0" sldId="257"/>
            <ac:spMk id="62" creationId="{00000000-0000-0000-0000-000000000000}"/>
          </ac:spMkLst>
        </pc:spChg>
      </pc:sldChg>
    </pc:docChg>
  </pc:docChgLst>
  <pc:docChgLst>
    <pc:chgData name="Houh, Emily (houhe)" userId="aed76122-f7ad-44a9-b11a-17a420bec055" providerId="ADAL" clId="{3F7FDDB9-0ED8-4E77-BB7D-2AF4FF9B6102}"/>
    <pc:docChg chg="custSel modSld">
      <pc:chgData name="Houh, Emily (houhe)" userId="aed76122-f7ad-44a9-b11a-17a420bec055" providerId="ADAL" clId="{3F7FDDB9-0ED8-4E77-BB7D-2AF4FF9B6102}" dt="2021-09-09T16:36:35.527" v="83" actId="27636"/>
      <pc:docMkLst>
        <pc:docMk/>
      </pc:docMkLst>
      <pc:sldChg chg="modSp mod">
        <pc:chgData name="Houh, Emily (houhe)" userId="aed76122-f7ad-44a9-b11a-17a420bec055" providerId="ADAL" clId="{3F7FDDB9-0ED8-4E77-BB7D-2AF4FF9B6102}" dt="2021-09-09T16:36:35.527" v="83" actId="27636"/>
        <pc:sldMkLst>
          <pc:docMk/>
          <pc:sldMk cId="0" sldId="256"/>
        </pc:sldMkLst>
        <pc:spChg chg="mod">
          <ac:chgData name="Houh, Emily (houhe)" userId="aed76122-f7ad-44a9-b11a-17a420bec055" providerId="ADAL" clId="{3F7FDDB9-0ED8-4E77-BB7D-2AF4FF9B6102}" dt="2021-09-09T16:36:35.527" v="83" actId="27636"/>
          <ac:spMkLst>
            <pc:docMk/>
            <pc:sldMk cId="0" sldId="256"/>
            <ac:spMk id="55" creationId="{00000000-0000-0000-0000-000000000000}"/>
          </ac:spMkLst>
        </pc:spChg>
      </pc:sldChg>
    </pc:docChg>
  </pc:docChgLst>
  <pc:docChgLst>
    <pc:chgData name="Houh, Emily (houhe)" userId="S::houhe@ucmail.uc.edu::aed76122-f7ad-44a9-b11a-17a420bec055" providerId="AD" clId="Web-{5E0A183B-9C55-6639-6961-1835534B0A99}"/>
    <pc:docChg chg="modSld modMainMaster">
      <pc:chgData name="Houh, Emily (houhe)" userId="S::houhe@ucmail.uc.edu::aed76122-f7ad-44a9-b11a-17a420bec055" providerId="AD" clId="Web-{5E0A183B-9C55-6639-6961-1835534B0A99}" dt="2021-09-09T16:32:04.822" v="149"/>
      <pc:docMkLst>
        <pc:docMk/>
      </pc:docMkLst>
      <pc:sldChg chg="addSp modSp">
        <pc:chgData name="Houh, Emily (houhe)" userId="S::houhe@ucmail.uc.edu::aed76122-f7ad-44a9-b11a-17a420bec055" providerId="AD" clId="Web-{5E0A183B-9C55-6639-6961-1835534B0A99}" dt="2021-09-09T16:31:11.636" v="146"/>
        <pc:sldMkLst>
          <pc:docMk/>
          <pc:sldMk cId="0" sldId="256"/>
        </pc:sldMkLst>
        <pc:spChg chg="add mod">
          <ac:chgData name="Houh, Emily (houhe)" userId="S::houhe@ucmail.uc.edu::aed76122-f7ad-44a9-b11a-17a420bec055" providerId="AD" clId="Web-{5E0A183B-9C55-6639-6961-1835534B0A99}" dt="2021-09-09T16:31:11.636" v="146"/>
          <ac:spMkLst>
            <pc:docMk/>
            <pc:sldMk cId="0" sldId="256"/>
            <ac:spMk id="2" creationId="{F83428B5-353B-4AB1-942C-C5578D90944F}"/>
          </ac:spMkLst>
        </pc:spChg>
      </pc:sldChg>
      <pc:sldChg chg="addSp modSp">
        <pc:chgData name="Houh, Emily (houhe)" userId="S::houhe@ucmail.uc.edu::aed76122-f7ad-44a9-b11a-17a420bec055" providerId="AD" clId="Web-{5E0A183B-9C55-6639-6961-1835534B0A99}" dt="2021-09-09T16:31:58.307" v="147"/>
        <pc:sldMkLst>
          <pc:docMk/>
          <pc:sldMk cId="0" sldId="257"/>
        </pc:sldMkLst>
        <pc:spChg chg="add mod">
          <ac:chgData name="Houh, Emily (houhe)" userId="S::houhe@ucmail.uc.edu::aed76122-f7ad-44a9-b11a-17a420bec055" providerId="AD" clId="Web-{5E0A183B-9C55-6639-6961-1835534B0A99}" dt="2021-09-09T16:31:58.307" v="147"/>
          <ac:spMkLst>
            <pc:docMk/>
            <pc:sldMk cId="0" sldId="257"/>
            <ac:spMk id="2" creationId="{BD4EBFA4-3EC4-4FFE-BB40-F310C27460CD}"/>
          </ac:spMkLst>
        </pc:spChg>
      </pc:sldChg>
      <pc:sldChg chg="addSp modSp">
        <pc:chgData name="Houh, Emily (houhe)" userId="S::houhe@ucmail.uc.edu::aed76122-f7ad-44a9-b11a-17a420bec055" providerId="AD" clId="Web-{5E0A183B-9C55-6639-6961-1835534B0A99}" dt="2021-09-09T16:31:58.307" v="147"/>
        <pc:sldMkLst>
          <pc:docMk/>
          <pc:sldMk cId="0" sldId="258"/>
        </pc:sldMkLst>
        <pc:spChg chg="add mod">
          <ac:chgData name="Houh, Emily (houhe)" userId="S::houhe@ucmail.uc.edu::aed76122-f7ad-44a9-b11a-17a420bec055" providerId="AD" clId="Web-{5E0A183B-9C55-6639-6961-1835534B0A99}" dt="2021-09-09T16:31:58.307" v="147"/>
          <ac:spMkLst>
            <pc:docMk/>
            <pc:sldMk cId="0" sldId="258"/>
            <ac:spMk id="2" creationId="{C3BB5022-9E15-4C45-BFF6-2488B9AD32DB}"/>
          </ac:spMkLst>
        </pc:spChg>
        <pc:spChg chg="mod">
          <ac:chgData name="Houh, Emily (houhe)" userId="S::houhe@ucmail.uc.edu::aed76122-f7ad-44a9-b11a-17a420bec055" providerId="AD" clId="Web-{5E0A183B-9C55-6639-6961-1835534B0A99}" dt="2021-09-09T16:21:29.430" v="93" actId="20577"/>
          <ac:spMkLst>
            <pc:docMk/>
            <pc:sldMk cId="0" sldId="258"/>
            <ac:spMk id="68" creationId="{00000000-0000-0000-0000-000000000000}"/>
          </ac:spMkLst>
        </pc:spChg>
      </pc:sldChg>
      <pc:sldChg chg="addSp modSp">
        <pc:chgData name="Houh, Emily (houhe)" userId="S::houhe@ucmail.uc.edu::aed76122-f7ad-44a9-b11a-17a420bec055" providerId="AD" clId="Web-{5E0A183B-9C55-6639-6961-1835534B0A99}" dt="2021-09-09T16:31:58.307" v="147"/>
        <pc:sldMkLst>
          <pc:docMk/>
          <pc:sldMk cId="0" sldId="259"/>
        </pc:sldMkLst>
        <pc:spChg chg="add mod">
          <ac:chgData name="Houh, Emily (houhe)" userId="S::houhe@ucmail.uc.edu::aed76122-f7ad-44a9-b11a-17a420bec055" providerId="AD" clId="Web-{5E0A183B-9C55-6639-6961-1835534B0A99}" dt="2021-09-09T16:31:58.307" v="147"/>
          <ac:spMkLst>
            <pc:docMk/>
            <pc:sldMk cId="0" sldId="259"/>
            <ac:spMk id="2" creationId="{1A6912A0-0F8E-4F95-B45B-1A701B66DE68}"/>
          </ac:spMkLst>
        </pc:spChg>
        <pc:spChg chg="mod">
          <ac:chgData name="Houh, Emily (houhe)" userId="S::houhe@ucmail.uc.edu::aed76122-f7ad-44a9-b11a-17a420bec055" providerId="AD" clId="Web-{5E0A183B-9C55-6639-6961-1835534B0A99}" dt="2021-09-09T16:22:21.024" v="106" actId="20577"/>
          <ac:spMkLst>
            <pc:docMk/>
            <pc:sldMk cId="0" sldId="259"/>
            <ac:spMk id="73" creationId="{00000000-0000-0000-0000-000000000000}"/>
          </ac:spMkLst>
        </pc:spChg>
        <pc:spChg chg="mod">
          <ac:chgData name="Houh, Emily (houhe)" userId="S::houhe@ucmail.uc.edu::aed76122-f7ad-44a9-b11a-17a420bec055" providerId="AD" clId="Web-{5E0A183B-9C55-6639-6961-1835534B0A99}" dt="2021-09-09T16:30:26.838" v="145" actId="20577"/>
          <ac:spMkLst>
            <pc:docMk/>
            <pc:sldMk cId="0" sldId="259"/>
            <ac:spMk id="74" creationId="{00000000-0000-0000-0000-000000000000}"/>
          </ac:spMkLst>
        </pc:spChg>
      </pc:sldChg>
      <pc:sldChg chg="addSp modSp">
        <pc:chgData name="Houh, Emily (houhe)" userId="S::houhe@ucmail.uc.edu::aed76122-f7ad-44a9-b11a-17a420bec055" providerId="AD" clId="Web-{5E0A183B-9C55-6639-6961-1835534B0A99}" dt="2021-09-09T16:31:58.307" v="147"/>
        <pc:sldMkLst>
          <pc:docMk/>
          <pc:sldMk cId="0" sldId="260"/>
        </pc:sldMkLst>
        <pc:spChg chg="add mod">
          <ac:chgData name="Houh, Emily (houhe)" userId="S::houhe@ucmail.uc.edu::aed76122-f7ad-44a9-b11a-17a420bec055" providerId="AD" clId="Web-{5E0A183B-9C55-6639-6961-1835534B0A99}" dt="2021-09-09T16:31:58.307" v="147"/>
          <ac:spMkLst>
            <pc:docMk/>
            <pc:sldMk cId="0" sldId="260"/>
            <ac:spMk id="2" creationId="{A3CB7061-6257-47D0-8EAD-60372AC235F1}"/>
          </ac:spMkLst>
        </pc:spChg>
      </pc:sldChg>
      <pc:sldMasterChg chg="mod modSldLayout">
        <pc:chgData name="Houh, Emily (houhe)" userId="S::houhe@ucmail.uc.edu::aed76122-f7ad-44a9-b11a-17a420bec055" providerId="AD" clId="Web-{5E0A183B-9C55-6639-6961-1835534B0A99}" dt="2021-09-09T16:32:04.822" v="149"/>
        <pc:sldMasterMkLst>
          <pc:docMk/>
          <pc:sldMasterMk cId="0" sldId="2147483659"/>
        </pc:sldMasterMkLst>
        <pc:sldLayoutChg chg="mod">
          <pc:chgData name="Houh, Emily (houhe)" userId="S::houhe@ucmail.uc.edu::aed76122-f7ad-44a9-b11a-17a420bec055" providerId="AD" clId="Web-{5E0A183B-9C55-6639-6961-1835534B0A99}" dt="2021-09-09T16:32:04.822" v="149"/>
          <pc:sldLayoutMkLst>
            <pc:docMk/>
            <pc:sldMasterMk cId="0" sldId="2147483659"/>
            <pc:sldLayoutMk cId="0" sldId="2147483648"/>
          </pc:sldLayoutMkLst>
        </pc:sldLayoutChg>
        <pc:sldLayoutChg chg="mod">
          <pc:chgData name="Houh, Emily (houhe)" userId="S::houhe@ucmail.uc.edu::aed76122-f7ad-44a9-b11a-17a420bec055" providerId="AD" clId="Web-{5E0A183B-9C55-6639-6961-1835534B0A99}" dt="2021-09-09T16:32:04.822" v="149"/>
          <pc:sldLayoutMkLst>
            <pc:docMk/>
            <pc:sldMasterMk cId="0" sldId="2147483659"/>
            <pc:sldLayoutMk cId="0" sldId="2147483649"/>
          </pc:sldLayoutMkLst>
        </pc:sldLayoutChg>
        <pc:sldLayoutChg chg="mod">
          <pc:chgData name="Houh, Emily (houhe)" userId="S::houhe@ucmail.uc.edu::aed76122-f7ad-44a9-b11a-17a420bec055" providerId="AD" clId="Web-{5E0A183B-9C55-6639-6961-1835534B0A99}" dt="2021-09-09T16:32:04.822" v="149"/>
          <pc:sldLayoutMkLst>
            <pc:docMk/>
            <pc:sldMasterMk cId="0" sldId="2147483659"/>
            <pc:sldLayoutMk cId="0" sldId="2147483650"/>
          </pc:sldLayoutMkLst>
        </pc:sldLayoutChg>
        <pc:sldLayoutChg chg="mod">
          <pc:chgData name="Houh, Emily (houhe)" userId="S::houhe@ucmail.uc.edu::aed76122-f7ad-44a9-b11a-17a420bec055" providerId="AD" clId="Web-{5E0A183B-9C55-6639-6961-1835534B0A99}" dt="2021-09-09T16:32:04.822" v="149"/>
          <pc:sldLayoutMkLst>
            <pc:docMk/>
            <pc:sldMasterMk cId="0" sldId="2147483659"/>
            <pc:sldLayoutMk cId="0" sldId="2147483651"/>
          </pc:sldLayoutMkLst>
        </pc:sldLayoutChg>
        <pc:sldLayoutChg chg="mod">
          <pc:chgData name="Houh, Emily (houhe)" userId="S::houhe@ucmail.uc.edu::aed76122-f7ad-44a9-b11a-17a420bec055" providerId="AD" clId="Web-{5E0A183B-9C55-6639-6961-1835534B0A99}" dt="2021-09-09T16:32:04.822" v="149"/>
          <pc:sldLayoutMkLst>
            <pc:docMk/>
            <pc:sldMasterMk cId="0" sldId="2147483659"/>
            <pc:sldLayoutMk cId="0" sldId="2147483652"/>
          </pc:sldLayoutMkLst>
        </pc:sldLayoutChg>
        <pc:sldLayoutChg chg="mod">
          <pc:chgData name="Houh, Emily (houhe)" userId="S::houhe@ucmail.uc.edu::aed76122-f7ad-44a9-b11a-17a420bec055" providerId="AD" clId="Web-{5E0A183B-9C55-6639-6961-1835534B0A99}" dt="2021-09-09T16:32:04.822" v="149"/>
          <pc:sldLayoutMkLst>
            <pc:docMk/>
            <pc:sldMasterMk cId="0" sldId="2147483659"/>
            <pc:sldLayoutMk cId="0" sldId="2147483653"/>
          </pc:sldLayoutMkLst>
        </pc:sldLayoutChg>
        <pc:sldLayoutChg chg="mod">
          <pc:chgData name="Houh, Emily (houhe)" userId="S::houhe@ucmail.uc.edu::aed76122-f7ad-44a9-b11a-17a420bec055" providerId="AD" clId="Web-{5E0A183B-9C55-6639-6961-1835534B0A99}" dt="2021-09-09T16:32:04.822" v="149"/>
          <pc:sldLayoutMkLst>
            <pc:docMk/>
            <pc:sldMasterMk cId="0" sldId="2147483659"/>
            <pc:sldLayoutMk cId="0" sldId="2147483654"/>
          </pc:sldLayoutMkLst>
        </pc:sldLayoutChg>
        <pc:sldLayoutChg chg="mod">
          <pc:chgData name="Houh, Emily (houhe)" userId="S::houhe@ucmail.uc.edu::aed76122-f7ad-44a9-b11a-17a420bec055" providerId="AD" clId="Web-{5E0A183B-9C55-6639-6961-1835534B0A99}" dt="2021-09-09T16:32:04.822" v="149"/>
          <pc:sldLayoutMkLst>
            <pc:docMk/>
            <pc:sldMasterMk cId="0" sldId="2147483659"/>
            <pc:sldLayoutMk cId="0" sldId="2147483655"/>
          </pc:sldLayoutMkLst>
        </pc:sldLayoutChg>
        <pc:sldLayoutChg chg="mod">
          <pc:chgData name="Houh, Emily (houhe)" userId="S::houhe@ucmail.uc.edu::aed76122-f7ad-44a9-b11a-17a420bec055" providerId="AD" clId="Web-{5E0A183B-9C55-6639-6961-1835534B0A99}" dt="2021-09-09T16:32:04.822" v="149"/>
          <pc:sldLayoutMkLst>
            <pc:docMk/>
            <pc:sldMasterMk cId="0" sldId="2147483659"/>
            <pc:sldLayoutMk cId="0" sldId="2147483656"/>
          </pc:sldLayoutMkLst>
        </pc:sldLayoutChg>
        <pc:sldLayoutChg chg="mod">
          <pc:chgData name="Houh, Emily (houhe)" userId="S::houhe@ucmail.uc.edu::aed76122-f7ad-44a9-b11a-17a420bec055" providerId="AD" clId="Web-{5E0A183B-9C55-6639-6961-1835534B0A99}" dt="2021-09-09T16:32:04.822" v="149"/>
          <pc:sldLayoutMkLst>
            <pc:docMk/>
            <pc:sldMasterMk cId="0" sldId="2147483659"/>
            <pc:sldLayoutMk cId="0" sldId="2147483657"/>
          </pc:sldLayoutMkLst>
        </pc:sldLayoutChg>
        <pc:sldLayoutChg chg="mod">
          <pc:chgData name="Houh, Emily (houhe)" userId="S::houhe@ucmail.uc.edu::aed76122-f7ad-44a9-b11a-17a420bec055" providerId="AD" clId="Web-{5E0A183B-9C55-6639-6961-1835534B0A99}" dt="2021-09-09T16:32:04.822" v="149"/>
          <pc:sldLayoutMkLst>
            <pc:docMk/>
            <pc:sldMasterMk cId="0" sldId="2147483659"/>
            <pc:sldLayoutMk cId="0" sldId="2147483658"/>
          </pc:sldLayoutMkLst>
        </pc:sldLayoutChg>
      </pc:sldMasterChg>
    </pc:docChg>
  </pc:docChgLst>
  <pc:docChgLst>
    <pc:chgData name="Houh, Emily (houhe)" userId="S::houhe@ucmail.uc.edu::aed76122-f7ad-44a9-b11a-17a420bec055" providerId="AD" clId="Web-{62BD08BD-FE5E-4BEE-A294-0DDF96C2F605}"/>
    <pc:docChg chg="modSld">
      <pc:chgData name="Houh, Emily (houhe)" userId="S::houhe@ucmail.uc.edu::aed76122-f7ad-44a9-b11a-17a420bec055" providerId="AD" clId="Web-{62BD08BD-FE5E-4BEE-A294-0DDF96C2F605}" dt="2021-09-09T00:10:37.729" v="88" actId="20577"/>
      <pc:docMkLst>
        <pc:docMk/>
      </pc:docMkLst>
      <pc:sldChg chg="modSp">
        <pc:chgData name="Houh, Emily (houhe)" userId="S::houhe@ucmail.uc.edu::aed76122-f7ad-44a9-b11a-17a420bec055" providerId="AD" clId="Web-{62BD08BD-FE5E-4BEE-A294-0DDF96C2F605}" dt="2021-09-09T00:10:37.729" v="88" actId="20577"/>
        <pc:sldMkLst>
          <pc:docMk/>
          <pc:sldMk cId="0" sldId="259"/>
        </pc:sldMkLst>
        <pc:spChg chg="mod">
          <ac:chgData name="Houh, Emily (houhe)" userId="S::houhe@ucmail.uc.edu::aed76122-f7ad-44a9-b11a-17a420bec055" providerId="AD" clId="Web-{62BD08BD-FE5E-4BEE-A294-0DDF96C2F605}" dt="2021-09-09T00:10:37.729" v="88" actId="20577"/>
          <ac:spMkLst>
            <pc:docMk/>
            <pc:sldMk cId="0" sldId="259"/>
            <ac:spMk id="7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ec1f3ed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ec1f3ede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ec1f3ede1_0_3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ec1f3ede1_0_3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eec1f3ede1_0_16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eec1f3ede1_0_16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eebc2ae45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eebc2ae45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lature.ohio.gov/download?key=17005&amp;format=pdf" TargetMode="External"/><Relationship Id="rId7" Type="http://schemas.openxmlformats.org/officeDocument/2006/relationships/hyperlink" Target="https://www.legislature.ohio.gov/download?key=17020&amp;format=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earch-prod.lis.state.oh.us/solarapi/v1/general_assembly_134/bills/hb327/IN/00/hb327_00_IN?format=pdf" TargetMode="External"/><Relationship Id="rId5" Type="http://schemas.openxmlformats.org/officeDocument/2006/relationships/hyperlink" Target="https://search-prod.lis.state.oh.us/solarapi/v1/general_assembly_134/bills/hb322/IN/00/hb322_00_IN?format=pdf" TargetMode="External"/><Relationship Id="rId4" Type="http://schemas.openxmlformats.org/officeDocument/2006/relationships/hyperlink" Target="https://www.legislature.ohio.gov/download?key=16997&amp;format=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pf.org/truthbetold" TargetMode="External"/><Relationship Id="rId7" Type="http://schemas.openxmlformats.org/officeDocument/2006/relationships/hyperlink" Target="https://www.aaup.org/news/aaup-files-brief-condemning-political-attacks-teaching-about-race-and-racial-justice-texas#.YTo0fJ1KhC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2.texasattorneygeneral.gov/opinions/opinions/51paxton/rq/2021/pdf/RQ0421KP.pdf" TargetMode="External"/><Relationship Id="rId5" Type="http://schemas.openxmlformats.org/officeDocument/2006/relationships/hyperlink" Target="https://media.dojmt.gov/wp-content/uploads/AGO-V58-O1-5.27.21-FINAL.pdf" TargetMode="External"/><Relationship Id="rId4" Type="http://schemas.openxmlformats.org/officeDocument/2006/relationships/hyperlink" Target="https://dojmt.gov/attorney-general-knudsen-issues-binding-opinion-on-critical-race-theory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houhe@ucmail.uc.edu" TargetMode="External"/><Relationship Id="rId3" Type="http://schemas.openxmlformats.org/officeDocument/2006/relationships/hyperlink" Target="http://www.honestyforohioeducation.info/" TargetMode="External"/><Relationship Id="rId7" Type="http://schemas.openxmlformats.org/officeDocument/2006/relationships/hyperlink" Target="https://www.aapf.org/truthbetol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blacklivesmatteratschool.com/" TargetMode="External"/><Relationship Id="rId5" Type="http://schemas.openxmlformats.org/officeDocument/2006/relationships/hyperlink" Target="https://www.ohiostateaaup.org/uploads/1/3/3/2/133252195/save_ohio_higher_ed_solidarity_pledge.pdf" TargetMode="External"/><Relationship Id="rId4" Type="http://schemas.openxmlformats.org/officeDocument/2006/relationships/hyperlink" Target="https://www.ohiostateaaup.org/save-ohio-higher-ed.html" TargetMode="External"/><Relationship Id="rId9" Type="http://schemas.openxmlformats.org/officeDocument/2006/relationships/hyperlink" Target="https://www.blacklivesmatteratschool.com/year-of-purpose.html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44bbdc6e-01a4-4a9a-88bc-731c6524888e.filesusr.com/ugd/62e126_903752833b384684a2e699327eaf05ca.pdf" TargetMode="External"/><Relationship Id="rId3" Type="http://schemas.openxmlformats.org/officeDocument/2006/relationships/hyperlink" Target="https://www.aaup.org/news/statement-legislation-restricting-teaching-about-race#.YTk4n51KjZs" TargetMode="External"/><Relationship Id="rId7" Type="http://schemas.openxmlformats.org/officeDocument/2006/relationships/hyperlink" Target="https://www.aaup.org/issues/teaching-about-ra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aaup.org/news/1776-report-distorts-past-and-disregards-truth#.YTk5JZ1KjZs" TargetMode="External"/><Relationship Id="rId5" Type="http://schemas.openxmlformats.org/officeDocument/2006/relationships/hyperlink" Target="https://www.aaup.org/news/statement-efforts-restrict-teaching-history#.YTk4651KjZs" TargetMode="External"/><Relationship Id="rId4" Type="http://schemas.openxmlformats.org/officeDocument/2006/relationships/hyperlink" Target="https://www.aaup.org/news/joint-statement-efforts-restrict-education-about-racism#.YTk4151KjZs" TargetMode="External"/><Relationship Id="rId9" Type="http://schemas.openxmlformats.org/officeDocument/2006/relationships/hyperlink" Target="https://www.lwvohio.org/honestyineduc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Droid Sans"/>
                <a:ea typeface="Droid Sans"/>
                <a:cs typeface="Droid Sans"/>
                <a:sym typeface="Droid Sans"/>
              </a:rPr>
              <a:t>SB 322 &amp; 327</a:t>
            </a:r>
            <a:endParaRPr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4"/>
            <a:ext cx="8520600" cy="18818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Droid Sans"/>
                <a:ea typeface="Droid Sans"/>
                <a:cs typeface="Droid Sans"/>
                <a:sym typeface="Droid Sans"/>
              </a:rPr>
              <a:t>Ohio proposed “divisive concepts” bills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1900" dirty="0">
              <a:latin typeface="Droid Sans"/>
              <a:ea typeface="Droid Sans"/>
              <a:cs typeface="Droid Sans"/>
              <a:sym typeface="Droid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Droid Sans"/>
                <a:ea typeface="Droid Sans"/>
                <a:cs typeface="Droid Sans"/>
                <a:sym typeface="Droid Sans"/>
              </a:rPr>
              <a:t>Emily Houh &amp; Steve </a:t>
            </a:r>
            <a:r>
              <a:rPr lang="en-US" sz="1900" dirty="0" err="1">
                <a:latin typeface="Droid Sans"/>
                <a:ea typeface="Droid Sans"/>
                <a:cs typeface="Droid Sans"/>
                <a:sym typeface="Droid Sans"/>
              </a:rPr>
              <a:t>Mockabee</a:t>
            </a:r>
            <a:endParaRPr lang="en-US" sz="1900" dirty="0">
              <a:latin typeface="Droid Sans"/>
              <a:ea typeface="Droid Sans"/>
              <a:cs typeface="Droid Sans"/>
              <a:sym typeface="Droid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Droid Sans"/>
                <a:ea typeface="Droid Sans"/>
                <a:cs typeface="Droid Sans"/>
                <a:sym typeface="Droid Sans"/>
              </a:rPr>
              <a:t>AAUP-UC Chapter Meeting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Droid Sans"/>
                <a:ea typeface="Droid Sans"/>
                <a:cs typeface="Droid Sans"/>
                <a:sym typeface="Droid Sans"/>
              </a:rPr>
              <a:t>Sept. 9, 2021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Droid Sans"/>
              <a:ea typeface="Droid Sans"/>
              <a:cs typeface="Droid Sans"/>
              <a:sym typeface="Droid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362BA4-7214-405B-BA84-756AC51BA1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</a:t>
            </a:fld>
            <a:endParaRPr lang="e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r>
              <a:rPr lang="en" sz="3000" dirty="0">
                <a:latin typeface="Droid Sans"/>
                <a:ea typeface="Droid Sans"/>
                <a:cs typeface="Droid Sans"/>
                <a:sym typeface="Droid Sans"/>
              </a:rPr>
              <a:t>Summaries of HB 322 &amp; 327</a:t>
            </a:r>
            <a:r>
              <a:rPr lang="en" dirty="0">
                <a:latin typeface="Droid Sans"/>
                <a:ea typeface="Droid Sans"/>
                <a:cs typeface="Droid Sans"/>
                <a:sym typeface="Droid Sans"/>
              </a:rPr>
              <a:t> </a:t>
            </a:r>
            <a:r>
              <a:rPr lang="en" sz="1300" dirty="0">
                <a:latin typeface="Droid Sans"/>
                <a:ea typeface="Droid Sans"/>
                <a:cs typeface="Droid Sans"/>
                <a:sym typeface="Droid Sans"/>
              </a:rPr>
              <a:t>[from OH LSC – Analysis of </a:t>
            </a:r>
            <a:r>
              <a:rPr lang="en" sz="1300" dirty="0">
                <a:latin typeface="Droid Sans"/>
                <a:ea typeface="Droid Sans"/>
                <a:cs typeface="Droid Sans"/>
                <a:sym typeface="Droid Sans"/>
                <a:hlinkClick r:id="rId3"/>
              </a:rPr>
              <a:t>322</a:t>
            </a:r>
            <a:r>
              <a:rPr lang="en" sz="1300" dirty="0">
                <a:latin typeface="Droid Sans"/>
                <a:ea typeface="Droid Sans"/>
                <a:cs typeface="Droid Sans"/>
                <a:sym typeface="Droid Sans"/>
              </a:rPr>
              <a:t> and </a:t>
            </a:r>
            <a:r>
              <a:rPr lang="en" sz="1300" dirty="0">
                <a:latin typeface="Droid Sans"/>
                <a:ea typeface="Droid Sans"/>
                <a:cs typeface="Droid Sans"/>
                <a:sym typeface="Droid Sans"/>
                <a:hlinkClick r:id="rId4"/>
              </a:rPr>
              <a:t>327</a:t>
            </a:r>
            <a:r>
              <a:rPr lang="en" sz="1300" dirty="0">
                <a:latin typeface="Droid Sans"/>
                <a:ea typeface="Droid Sans"/>
                <a:cs typeface="Droid Sans"/>
                <a:sym typeface="Droid Sans"/>
              </a:rPr>
              <a:t>]</a:t>
            </a:r>
            <a:endParaRPr dirty="0"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37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500"/>
              </a:spcBef>
              <a:buNone/>
            </a:pPr>
            <a:r>
              <a:rPr lang="en" sz="1100" b="1" dirty="0">
                <a:latin typeface="Calibri"/>
                <a:ea typeface="Calibri"/>
                <a:cs typeface="Calibri"/>
                <a:sym typeface="Calibri"/>
              </a:rPr>
              <a:t>HB 322</a:t>
            </a:r>
            <a:r>
              <a:rPr lang="en" sz="1100" dirty="0">
                <a:latin typeface="Calibri"/>
                <a:ea typeface="Calibri"/>
                <a:cs typeface="Calibri"/>
                <a:sym typeface="Calibri"/>
              </a:rPr>
              <a:t> (full text </a:t>
            </a:r>
            <a:r>
              <a:rPr lang="en" sz="1100" dirty="0">
                <a:latin typeface="Calibri"/>
                <a:ea typeface="Calibri"/>
                <a:cs typeface="Calibri"/>
                <a:sym typeface="Calibri"/>
                <a:hlinkClick r:id="rId5"/>
              </a:rPr>
              <a:t>here</a:t>
            </a:r>
            <a:r>
              <a:rPr lang="en" sz="1100" dirty="0">
                <a:latin typeface="Calibri"/>
                <a:ea typeface="Calibri"/>
                <a:cs typeface="Calibri"/>
                <a:sym typeface="Calibri"/>
              </a:rPr>
              <a:t>), directed primarily at K12, PROHIBITS: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" sz="1100" dirty="0">
                <a:latin typeface="Calibri"/>
                <a:ea typeface="Calibri"/>
                <a:cs typeface="Calibri"/>
                <a:sym typeface="Calibri"/>
              </a:rPr>
              <a:t>With respect to history and civics courses, public schools and state agencies from: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2984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Font typeface="Calibri"/>
              <a:buChar char="○"/>
            </a:pPr>
            <a:r>
              <a:rPr lang="en" sz="1100" dirty="0">
                <a:latin typeface="Calibri"/>
                <a:ea typeface="Calibri"/>
                <a:cs typeface="Calibri"/>
                <a:sym typeface="Calibri"/>
              </a:rPr>
              <a:t>Requiring discussion of current events,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2984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Font typeface="Calibri"/>
              <a:buChar char="○"/>
            </a:pPr>
            <a:r>
              <a:rPr lang="en" sz="1100" dirty="0">
                <a:latin typeface="Calibri"/>
                <a:ea typeface="Calibri"/>
                <a:cs typeface="Calibri"/>
                <a:sym typeface="Calibri"/>
              </a:rPr>
              <a:t>Requiring or awarding credit for lobbying or related social/public policy advocacy, and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2984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Font typeface="Calibri"/>
              <a:buChar char="○"/>
            </a:pPr>
            <a:r>
              <a:rPr lang="en" sz="1100" dirty="0">
                <a:latin typeface="Calibri"/>
                <a:ea typeface="Calibri"/>
                <a:cs typeface="Calibri"/>
                <a:sym typeface="Calibri"/>
              </a:rPr>
              <a:t>Accepting private funding to develop curriculum, purchase course materials, or provide training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" sz="1100" dirty="0">
                <a:latin typeface="Calibri"/>
                <a:ea typeface="Calibri"/>
                <a:cs typeface="Calibri"/>
                <a:sym typeface="Calibri"/>
              </a:rPr>
              <a:t>Public schools or state agencies from teaching admin, staff, member, or employee to adopt or believe in specified concepts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" sz="1100" dirty="0">
                <a:latin typeface="Calibri"/>
                <a:ea typeface="Calibri"/>
                <a:cs typeface="Calibri"/>
                <a:sym typeface="Calibri"/>
              </a:rPr>
              <a:t>State BoE from adopting any model curriculum regarding specific concepts [e.g., 1619 Project]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indent="-2984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SzPts val="1100"/>
              <a:buFont typeface="Calibri"/>
              <a:buChar char="●"/>
            </a:pPr>
            <a:r>
              <a:rPr lang="en" sz="1100" dirty="0">
                <a:latin typeface="Calibri"/>
                <a:ea typeface="Calibri"/>
                <a:cs typeface="Calibri"/>
                <a:sym typeface="Calibri"/>
              </a:rPr>
              <a:t>Public school teacher, admin, employee, or state agency from approving, using, or carrying  standards, curricula, lesson plans, textbooks, instructional materials, or instructional practices that serve to inculcate specified concepts. 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2"/>
          </p:nvPr>
        </p:nvSpPr>
        <p:spPr>
          <a:xfrm>
            <a:off x="4832400" y="11537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500"/>
              </a:spcBef>
              <a:buNone/>
            </a:pPr>
            <a:r>
              <a:rPr lang="en" sz="1100" b="1" dirty="0">
                <a:latin typeface="Calibri"/>
                <a:ea typeface="Calibri"/>
                <a:cs typeface="Calibri"/>
                <a:sym typeface="Calibri"/>
              </a:rPr>
              <a:t>HB 327</a:t>
            </a:r>
            <a:r>
              <a:rPr lang="en" sz="1100" dirty="0">
                <a:latin typeface="Calibri"/>
                <a:ea typeface="Calibri"/>
                <a:cs typeface="Calibri"/>
                <a:sym typeface="Calibri"/>
              </a:rPr>
              <a:t> (full text </a:t>
            </a:r>
            <a:r>
              <a:rPr lang="en" sz="1100" dirty="0">
                <a:latin typeface="Calibri"/>
                <a:ea typeface="Calibri"/>
                <a:cs typeface="Calibri"/>
                <a:sym typeface="Calibri"/>
                <a:hlinkClick r:id="rId6"/>
              </a:rPr>
              <a:t>here</a:t>
            </a:r>
            <a:r>
              <a:rPr lang="en" sz="1100" dirty="0">
                <a:latin typeface="Calibri"/>
                <a:ea typeface="Calibri"/>
                <a:cs typeface="Calibri"/>
                <a:sym typeface="Calibri"/>
              </a:rPr>
              <a:t>), as originally introduced: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indent="-298450">
              <a:lnSpc>
                <a:spcPct val="100000"/>
              </a:lnSpc>
              <a:spcBef>
                <a:spcPts val="500"/>
              </a:spcBef>
              <a:buSzPts val="1100"/>
              <a:buFont typeface="Calibri"/>
              <a:buChar char="●"/>
            </a:pPr>
            <a:r>
              <a:rPr lang="en" sz="1100" dirty="0">
                <a:latin typeface="Calibri"/>
                <a:ea typeface="Calibri"/>
                <a:cs typeface="Calibri"/>
                <a:sym typeface="Calibri"/>
              </a:rPr>
              <a:t>Prohibits school districts, community and STEM schools, state agencies, and state HEIs from teaching “divisive concepts” or accepting private funding to promote “divisive concepts” 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" sz="1100" dirty="0">
                <a:latin typeface="Calibri"/>
                <a:ea typeface="Calibri"/>
                <a:cs typeface="Calibri"/>
                <a:sym typeface="Calibri"/>
              </a:rPr>
              <a:t>Requires state DoE to withhold funding from districts or schools that violate the bill’s provisions until they are in compliance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indent="-298450">
              <a:lnSpc>
                <a:spcPct val="100000"/>
              </a:lnSpc>
              <a:spcBef>
                <a:spcPts val="500"/>
              </a:spcBef>
              <a:buSzPts val="1100"/>
              <a:buFont typeface="Calibri"/>
              <a:buChar char="●"/>
            </a:pPr>
            <a:r>
              <a:rPr lang="en" sz="1100" dirty="0">
                <a:latin typeface="Calibri"/>
                <a:ea typeface="Calibri"/>
                <a:cs typeface="Calibri"/>
                <a:sym typeface="Calibri"/>
              </a:rPr>
              <a:t>Requires state agency heads to review grant and training programs and ensure and encourage employee compliance with bill’s provisions 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" sz="1100" dirty="0">
                <a:latin typeface="Calibri"/>
                <a:ea typeface="Calibri"/>
                <a:cs typeface="Calibri"/>
                <a:sym typeface="Calibri"/>
              </a:rPr>
              <a:t>Requires Dept of Admin Services to adopt a policy that complies with bill and establish rules for implementation and enforcement of that policy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SzPts val="1100"/>
              <a:buChar char="●"/>
            </a:pPr>
            <a:r>
              <a:rPr lang="en" sz="1100" b="1" dirty="0">
                <a:latin typeface="Calibri"/>
                <a:ea typeface="Calibri"/>
                <a:cs typeface="Calibri"/>
                <a:sym typeface="Calibri"/>
                <a:hlinkClick r:id="rId7"/>
              </a:rPr>
              <a:t>Substitute bill</a:t>
            </a:r>
            <a:r>
              <a:rPr lang="en" sz="11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100" dirty="0">
                <a:latin typeface="Calibri"/>
                <a:ea typeface="Calibri"/>
                <a:cs typeface="Calibri"/>
                <a:sym typeface="Calibri"/>
              </a:rPr>
              <a:t>further targets HEIs - e.g., would require HEIs to update faculty tenure policies to reflect bill’s principles and consider as a “negative fact” in tenure and employment decision and “confirmed reports” that a faculty “knowingly or recklessly” violates bill’s provisions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E26038-2FCA-4F1D-BBFD-40F36E035F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latin typeface="Droid Sans"/>
                <a:ea typeface="Droid Sans"/>
                <a:cs typeface="Droid Sans"/>
                <a:sym typeface="Droid Sans"/>
              </a:rPr>
              <a:t>Status of OH bills and similar bills across the country</a:t>
            </a:r>
            <a:endParaRPr sz="2700"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84625"/>
            <a:ext cx="8520600" cy="36314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indent="-330200">
              <a:lnSpc>
                <a:spcPct val="100000"/>
              </a:lnSpc>
              <a:spcBef>
                <a:spcPts val="500"/>
              </a:spcBef>
              <a:buSzPts val="1600"/>
              <a:buFont typeface="Calibri"/>
              <a:buChar char="●"/>
            </a:pP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HB 322 &amp; 327 are In House State and Local Government Committee 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Calibri"/>
              <a:buChar char="○"/>
            </a:pP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Why in Local Government rather than one of the two education committees?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Calibri"/>
              <a:buChar char="○"/>
            </a:pP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Proponent testimony heard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lvl="1" indent="-330200">
              <a:lnSpc>
                <a:spcPct val="100000"/>
              </a:lnSpc>
              <a:spcBef>
                <a:spcPts val="500"/>
              </a:spcBef>
              <a:buSzPts val="1600"/>
              <a:buFont typeface="Calibri"/>
              <a:buChar char="○"/>
            </a:pP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Hearing for opponent testimony pending </a:t>
            </a:r>
            <a:endParaRPr lang="en" sz="1600">
              <a:latin typeface="Calibri"/>
              <a:ea typeface="Calibri"/>
              <a:cs typeface="Calibri"/>
              <a:sym typeface="Calibri"/>
            </a:endParaRPr>
          </a:p>
          <a:p>
            <a:pPr lvl="1" indent="-330200">
              <a:lnSpc>
                <a:spcPct val="100000"/>
              </a:lnSpc>
              <a:spcBef>
                <a:spcPts val="500"/>
              </a:spcBef>
              <a:buSzPts val="1600"/>
              <a:buFont typeface="Calibri"/>
              <a:buChar char="○"/>
            </a:pPr>
            <a:r>
              <a:rPr lang="en" sz="1600" dirty="0">
                <a:latin typeface="Calibri"/>
                <a:ea typeface="Calibri"/>
                <a:cs typeface="Calibri"/>
              </a:rPr>
              <a:t>OH Conference AAUP (Steve Mockabee and Sara Kilpatrick) meeting with HB 327 primary sponsors</a:t>
            </a:r>
          </a:p>
          <a:p>
            <a:pPr marL="457200" lvl="0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National update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Calibri"/>
              <a:buChar char="○"/>
            </a:pP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27 states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Calibri"/>
              <a:buChar char="■"/>
            </a:pP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Passed and signed by governor - Iowa, Idaho, Arizona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Calibri"/>
              <a:buChar char="■"/>
            </a:pP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Stay up to date - AAPF </a:t>
            </a:r>
            <a:r>
              <a:rPr lang="en" sz="16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#TruthBeTold bill tracker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(scroll down to see interactive map)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Calibri"/>
              <a:buChar char="○"/>
            </a:pP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Attorney General Opinions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Calibri"/>
              <a:buChar char="■"/>
            </a:pPr>
            <a:r>
              <a:rPr lang="en" sz="16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Montana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- issued on May 27, 2021, read full opinion </a:t>
            </a:r>
            <a:r>
              <a:rPr lang="en" sz="16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sz="1600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-330200">
              <a:lnSpc>
                <a:spcPct val="100000"/>
              </a:lnSpc>
              <a:spcBef>
                <a:spcPts val="500"/>
              </a:spcBef>
              <a:buSzPts val="1600"/>
              <a:buFont typeface="Calibri"/>
              <a:buChar char="■"/>
            </a:pP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Texas - </a:t>
            </a:r>
            <a:r>
              <a:rPr lang="en" sz="16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request for opinion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submitted Aug 3, briefs due Sept 3; 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  <a:hlinkClick r:id="rId7"/>
              </a:rPr>
              <a:t>AAUP submitted brief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5B3DBF-E5CF-40A2-9B12-F495264037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2400" dirty="0">
                <a:latin typeface="Droid Sans"/>
                <a:ea typeface="Droid Sans"/>
                <a:cs typeface="Droid Sans"/>
                <a:sym typeface="Droid Sans"/>
              </a:rPr>
              <a:t>What can I do?  What can we do?</a:t>
            </a:r>
            <a:endParaRPr sz="2400" dirty="0"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063125"/>
            <a:ext cx="8520600" cy="36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Submit testimony to oppose bills - see </a:t>
            </a:r>
            <a:r>
              <a:rPr lang="en" sz="16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Honesty for Ohio Education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how-to and action resources at all levels - OH Statehouse, State Board of Ed, and Local School Boards &amp; Districts</a:t>
            </a:r>
            <a:endParaRPr lang="en-US" sz="1600">
              <a:latin typeface="Calibri"/>
              <a:ea typeface="Calibri"/>
              <a:cs typeface="Calibri"/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Sign the “Save Ohio Higher Ed” (</a:t>
            </a:r>
            <a:r>
              <a:rPr lang="en" sz="16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SOHE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n" sz="16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Solidarity Pledge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[to sign, scroll to bottom of page]</a:t>
            </a:r>
            <a:endParaRPr sz="1600">
              <a:latin typeface="Calibri"/>
              <a:ea typeface="Calibri"/>
              <a:cs typeface="Calibri"/>
            </a:endParaRPr>
          </a:p>
          <a:p>
            <a:pPr indent="-330200">
              <a:lnSpc>
                <a:spcPct val="100000"/>
              </a:lnSpc>
              <a:spcBef>
                <a:spcPts val="500"/>
              </a:spcBef>
              <a:buSzPts val="1600"/>
              <a:buFont typeface="Calibri"/>
              <a:buChar char="●"/>
            </a:pP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Talk to faculty friends and colleagues who might not be obviously or immediately interested </a:t>
            </a:r>
            <a:endParaRPr sz="1600">
              <a:latin typeface="Calibri"/>
              <a:ea typeface="Calibri"/>
              <a:cs typeface="Calibri"/>
            </a:endParaRPr>
          </a:p>
          <a:p>
            <a:pPr indent="-330200">
              <a:lnSpc>
                <a:spcPct val="100000"/>
              </a:lnSpc>
              <a:spcBef>
                <a:spcPts val="500"/>
              </a:spcBef>
              <a:buSzPts val="1600"/>
              <a:buFont typeface="Calibri,Sans-Serif"/>
              <a:buChar char="●"/>
            </a:pPr>
            <a:r>
              <a:rPr lang="en" sz="1600" dirty="0">
                <a:latin typeface="Calibri"/>
                <a:ea typeface="Calibri"/>
                <a:cs typeface="Calibri"/>
              </a:rPr>
              <a:t>Check/request action from your various disciplinary professional associations </a:t>
            </a:r>
            <a:endParaRPr lang="en" sz="1600" dirty="0">
              <a:ea typeface="Calibri"/>
            </a:endParaRPr>
          </a:p>
          <a:p>
            <a:pPr marL="457200" lvl="0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Support our K-12 educator colleagues! → See </a:t>
            </a:r>
            <a:r>
              <a:rPr lang="en" sz="16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BLM At School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for ideas</a:t>
            </a:r>
            <a:endParaRPr sz="1600" dirty="0">
              <a:latin typeface="Calibri"/>
              <a:ea typeface="Calibri"/>
              <a:cs typeface="Calibri"/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Calibri"/>
              <a:buChar char="○"/>
            </a:pP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National #TeachTruth Day of Action - kicks of 2021-22 Year of Purpose</a:t>
            </a:r>
            <a:endParaRPr lang="en" sz="1600" dirty="0">
              <a:latin typeface="Calibri"/>
              <a:ea typeface="Calibri"/>
              <a:cs typeface="Calibri"/>
            </a:endParaRPr>
          </a:p>
          <a:p>
            <a:pPr indent="-330200">
              <a:lnSpc>
                <a:spcPct val="100000"/>
              </a:lnSpc>
              <a:spcBef>
                <a:spcPts val="500"/>
              </a:spcBef>
              <a:buSzPts val="1600"/>
              <a:buFont typeface="Calibri,Sans-Serif"/>
              <a:buChar char="●"/>
            </a:pPr>
            <a:r>
              <a:rPr lang="en" sz="1600" dirty="0">
                <a:latin typeface="Calibri"/>
                <a:cs typeface="Calibri"/>
              </a:rPr>
              <a:t>AAPF </a:t>
            </a:r>
            <a:r>
              <a:rPr lang="en" sz="1600" u="sng" dirty="0">
                <a:solidFill>
                  <a:schemeClr val="hlink"/>
                </a:solidFill>
                <a:latin typeface="Calibri"/>
                <a:cs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#TruthBeTold</a:t>
            </a:r>
            <a:r>
              <a:rPr lang="en" sz="1600" dirty="0">
                <a:latin typeface="Calibri"/>
                <a:cs typeface="Calibri"/>
              </a:rPr>
              <a:t> Higher Ed Working Group - email </a:t>
            </a:r>
            <a:r>
              <a:rPr lang="en" sz="1600" u="sng" dirty="0">
                <a:solidFill>
                  <a:schemeClr val="hlink"/>
                </a:solidFill>
                <a:latin typeface="Calibri"/>
                <a:cs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houhe@ucmail.uc.edu</a:t>
            </a:r>
            <a:r>
              <a:rPr lang="en" sz="1600" dirty="0">
                <a:latin typeface="Calibri"/>
                <a:cs typeface="Calibri"/>
              </a:rPr>
              <a:t> </a:t>
            </a:r>
            <a:endParaRPr lang="en" sz="1600" dirty="0">
              <a:latin typeface="Calibri"/>
            </a:endParaRPr>
          </a:p>
          <a:p>
            <a:pPr lvl="1">
              <a:lnSpc>
                <a:spcPct val="100000"/>
              </a:lnSpc>
              <a:spcBef>
                <a:spcPts val="500"/>
              </a:spcBef>
              <a:buSzPts val="1600"/>
              <a:buFont typeface="Calibri,Sans-Serif"/>
              <a:buChar char="●"/>
            </a:pPr>
            <a:r>
              <a:rPr lang="en" sz="1600" dirty="0">
                <a:latin typeface="Calibri"/>
                <a:cs typeface="Calibri"/>
              </a:rPr>
              <a:t>Model faculty senate resolution - forthcoming </a:t>
            </a:r>
            <a:endParaRPr lang="en-US" sz="1600">
              <a:latin typeface="Calibri"/>
            </a:endParaRPr>
          </a:p>
          <a:p>
            <a:pPr lvl="2" indent="-330200">
              <a:lnSpc>
                <a:spcPct val="100000"/>
              </a:lnSpc>
              <a:spcBef>
                <a:spcPts val="500"/>
              </a:spcBef>
              <a:buSzPts val="1600"/>
              <a:buFont typeface="Calibri,Sans-Serif"/>
              <a:buChar char="○"/>
            </a:pPr>
            <a:r>
              <a:rPr lang="en" sz="1600" dirty="0">
                <a:latin typeface="Calibri"/>
                <a:cs typeface="Calibri"/>
              </a:rPr>
              <a:t>Teach-in - Oct 14 “</a:t>
            </a:r>
            <a:r>
              <a:rPr lang="en" sz="1600" u="sng" dirty="0">
                <a:solidFill>
                  <a:schemeClr val="hlink"/>
                </a:solidFill>
                <a:latin typeface="Calibri"/>
                <a:cs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National #TeachTruth Day of Action</a:t>
            </a:r>
            <a:r>
              <a:rPr lang="en" sz="1600" dirty="0">
                <a:latin typeface="Calibri"/>
                <a:cs typeface="Calibri"/>
              </a:rPr>
              <a:t>,” commemorating George Floyd’s birthday </a:t>
            </a:r>
            <a:endParaRPr lang="en" sz="1600">
              <a:latin typeface="Calibri"/>
            </a:endParaRPr>
          </a:p>
          <a:p>
            <a:pPr lvl="2" indent="-330200">
              <a:lnSpc>
                <a:spcPct val="100000"/>
              </a:lnSpc>
              <a:spcBef>
                <a:spcPts val="500"/>
              </a:spcBef>
              <a:buSzPts val="1600"/>
              <a:buFont typeface="Calibri,Sans-Serif"/>
              <a:buChar char="○"/>
            </a:pPr>
            <a:r>
              <a:rPr lang="en" sz="1600" dirty="0">
                <a:latin typeface="Calibri"/>
                <a:cs typeface="Calibri"/>
              </a:rPr>
              <a:t>Endorse AAPF #TBT Higher Ed Working Group's work</a:t>
            </a:r>
            <a:endParaRPr lang="en-US" sz="1600" dirty="0">
              <a:latin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B51665-AA30-4272-ABB0-A6912ADC38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Droid Sans"/>
                <a:ea typeface="Droid Sans"/>
                <a:cs typeface="Droid Sans"/>
                <a:sym typeface="Droid Sans"/>
              </a:rPr>
              <a:t>Additional resources</a:t>
            </a:r>
            <a:endParaRPr sz="2400"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063125"/>
            <a:ext cx="8520600" cy="35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AAUP Statements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Calibri"/>
              <a:buChar char="○"/>
            </a:pPr>
            <a:r>
              <a:rPr lang="en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Statement on Legislation Restricting Teaching about Race</a:t>
            </a: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 (Aug 4, 2021) 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Calibri"/>
              <a:buChar char="○"/>
            </a:pPr>
            <a:r>
              <a:rPr lang="en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Joint Statement on Efforts to Restrict Education about Racism and American History</a:t>
            </a: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 (June 16, 2021)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Calibri"/>
              <a:buChar char="○"/>
            </a:pPr>
            <a:r>
              <a:rPr lang="en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Statement on Efforts to Restrict the Teaching of History</a:t>
            </a: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 (Jan 29, 2021) 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Calibri"/>
              <a:buChar char="○"/>
            </a:pPr>
            <a:r>
              <a:rPr lang="en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1776 Report Distorts the Past and Disregards the Truth</a:t>
            </a: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 (Jan 29, 2021)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AAUP </a:t>
            </a:r>
            <a:r>
              <a:rPr lang="en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Teaching about Race</a:t>
            </a: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 resources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African American Policy Forum </a:t>
            </a:r>
            <a:r>
              <a:rPr lang="en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#TruthBeTold Report</a:t>
            </a: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 (2020)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League of Women Voters of Ohio - </a:t>
            </a:r>
            <a:r>
              <a:rPr lang="en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Protect Honesty in Education</a:t>
            </a: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9D61F2-FE56-4FC4-BFEB-16E5DF286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724</Words>
  <Application>Microsoft Office PowerPoint</Application>
  <PresentationFormat>On-screen Show (16:9)</PresentationFormat>
  <Paragraphs>59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Calibri,Sans-Serif</vt:lpstr>
      <vt:lpstr>Droid Sans</vt:lpstr>
      <vt:lpstr>Simple Light</vt:lpstr>
      <vt:lpstr>SB 322 &amp; 327</vt:lpstr>
      <vt:lpstr>Summaries of HB 322 &amp; 327 [from OH LSC – Analysis of 322 and 327]</vt:lpstr>
      <vt:lpstr>Status of OH bills and similar bills across the country</vt:lpstr>
      <vt:lpstr>What can I do?  What can we do?</vt:lpstr>
      <vt:lpstr>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 322 &amp; 327</dc:title>
  <cp:lastModifiedBy>Houh, Emily (houhe)</cp:lastModifiedBy>
  <cp:revision>84</cp:revision>
  <dcterms:modified xsi:type="dcterms:W3CDTF">2021-09-09T16:37:05Z</dcterms:modified>
</cp:coreProperties>
</file>